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d38407f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d38407f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d38407f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d38407f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URI error and reference error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81325" y="1446625"/>
            <a:ext cx="5619600" cy="26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a reference made to a variable/item is broken.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Variable that doesn’t exist or doesn’t declare.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81325" y="498600"/>
            <a:ext cx="5735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r>
              <a:rPr lang="en-GB"/>
              <a:t> Error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41800" y="1336075"/>
            <a:ext cx="5437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decodeURI, decodeURIComponent,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Any of them with the wrong parameter we will get a URIError.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Thrown if you use illegal characters.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488450" y="55217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URI Error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